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e490bb294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e490bb294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490bb294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490bb294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e490bb2949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e490bb2949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e490bb2949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e490bb294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e490bb2949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e490bb2949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490bb2949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e490bb2949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Behavior System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 and School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Mrs. Clow Third Grade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 </a:t>
            </a:r>
            <a:r>
              <a:rPr lang="en"/>
              <a:t>Behavior</a:t>
            </a:r>
            <a:r>
              <a:rPr lang="en"/>
              <a:t> System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Explains the difference between a </a:t>
            </a:r>
            <a:r>
              <a:rPr lang="en"/>
              <a:t>procedure</a:t>
            </a:r>
            <a:r>
              <a:rPr lang="en"/>
              <a:t> and a rule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Points out major behavior infractions 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b="0" l="6447" r="13263" t="0"/>
          <a:stretch/>
        </p:blipFill>
        <p:spPr>
          <a:xfrm rot="5400000">
            <a:off x="3960712" y="895713"/>
            <a:ext cx="4592176" cy="3217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 Behavior System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Details some behaviors managed in the classroom and how I handle those behaviors.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These steps are are for small things that students may do and how I would respond to them.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Some behaviors cannot be handled in the classroom because they require a higher level of intervention.  </a:t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3">
            <a:alphaModFix/>
          </a:blip>
          <a:srcRect b="3428" l="7070" r="17395" t="0"/>
          <a:stretch/>
        </p:blipFill>
        <p:spPr>
          <a:xfrm rot="5400000">
            <a:off x="3529399" y="451151"/>
            <a:ext cx="5071126" cy="41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Behavior Log	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Weekly behavior log will be used as needed to track specific student behaviors. This will be used as an intervention and communicated to the parent and administration. </a:t>
            </a:r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 b="8925" l="13971" r="17034" t="0"/>
          <a:stretch/>
        </p:blipFill>
        <p:spPr>
          <a:xfrm rot="5400000">
            <a:off x="3217309" y="653891"/>
            <a:ext cx="5079050" cy="377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 Action Plan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 behaviors are often </a:t>
            </a:r>
            <a:r>
              <a:rPr lang="en"/>
              <a:t>motivated by a source we cannot see. This form will help me to understand the root of the behavior.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If students have a hard time filling this out on their own, myself or a trusted adult will help them. </a:t>
            </a: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 rotWithShape="1">
          <a:blip r:embed="rId3">
            <a:alphaModFix/>
          </a:blip>
          <a:srcRect b="7631" l="11423" r="19219" t="8875"/>
          <a:stretch/>
        </p:blipFill>
        <p:spPr>
          <a:xfrm rot="5400000">
            <a:off x="3138103" y="923172"/>
            <a:ext cx="4974125" cy="336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Infraction Form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infraction form is used to track a specific type of behavior. If a new behavior occurs then a different form is used.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This form stays in the classroom unless the student get to 4 incidences of the same behavior.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If you get this form please sign and return to school. If the behavior does not </a:t>
            </a:r>
            <a:r>
              <a:rPr lang="en"/>
              <a:t>repeat</a:t>
            </a:r>
            <a:r>
              <a:rPr lang="en"/>
              <a:t>, the form goes away at the end of the year and will not result in an office </a:t>
            </a:r>
            <a:r>
              <a:rPr lang="en"/>
              <a:t>referral</a:t>
            </a:r>
            <a:r>
              <a:rPr lang="en"/>
              <a:t>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 will contact you on Remind prior to sending this home so that you know it is coming.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Used for prevention and to track repeated behaviors so that we can HELP students.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 am all about prevention, not punishment. </a:t>
            </a:r>
            <a:endParaRPr/>
          </a:p>
        </p:txBody>
      </p:sp>
      <p:pic>
        <p:nvPicPr>
          <p:cNvPr id="90" name="Google Shape;90;p18"/>
          <p:cNvPicPr preferRelativeResize="0"/>
          <p:nvPr/>
        </p:nvPicPr>
        <p:blipFill rotWithShape="1">
          <a:blip r:embed="rId3">
            <a:alphaModFix/>
          </a:blip>
          <a:srcRect b="0" l="5597" r="19764" t="0"/>
          <a:stretch/>
        </p:blipFill>
        <p:spPr>
          <a:xfrm rot="5400000">
            <a:off x="3195848" y="663326"/>
            <a:ext cx="5035674" cy="379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Referral Form	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a behavior is sever enough, an office referral will be filled out and the student will be sent to the office.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This does not always end up being written up in Focus as Admin makes the decision on the best action plan.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7" name="Google Shape;97;p19"/>
          <p:cNvPicPr preferRelativeResize="0"/>
          <p:nvPr/>
        </p:nvPicPr>
        <p:blipFill rotWithShape="1">
          <a:blip r:embed="rId3">
            <a:alphaModFix/>
          </a:blip>
          <a:srcRect b="0" l="8735" r="20472" t="4021"/>
          <a:stretch/>
        </p:blipFill>
        <p:spPr>
          <a:xfrm rot="5400000">
            <a:off x="3265234" y="556591"/>
            <a:ext cx="4956275" cy="4027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